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768096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00E8FF"/>
                </a:solidFill>
              </a:defRPr>
            </a:pPr>
            <a:r>
              <a:t>RECUR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2286000" cy="54864"/>
          </a:xfrm>
          <a:prstGeom prst="rect">
            <a:avLst/>
          </a:prstGeom>
          <a:solidFill>
            <a:srgbClr val="00E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7863840" cy="4389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EBF5FF"/>
                </a:solidFill>
              </a:defRPr>
            </a:pPr>
            <a:r>
              <a:t>Turning crypto’s most dangerous primitive into its most valuable rail.</a:t>
            </a:r>
          </a:p>
          <a:p>
            <a:pPr>
              <a:defRPr sz="2400">
                <a:solidFill>
                  <a:srgbClr val="EBF5FF"/>
                </a:solidFill>
              </a:defRPr>
            </a:pPr>
            <a:r>
              <a:t>The Pull Payments Rail for Stablecoins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30936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AAB4BE"/>
                </a:solidFill>
              </a:defRPr>
            </a:pPr>
            <a:r>
              <a:t>Recur.com | Confidential Investor Preview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768096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E8FF"/>
                </a:solidFill>
              </a:defRPr>
            </a:pPr>
            <a:r>
              <a:t>The Problem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7863840" cy="4389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EBF5FF"/>
                </a:solidFill>
              </a:defRPr>
            </a:pPr>
            <a:r>
              <a:t>Limited approvals already exist — but they’re not built for safety, trust, or commerce.</a:t>
            </a:r>
          </a:p>
          <a:p>
            <a:pPr>
              <a:defRPr sz="2400">
                <a:solidFill>
                  <a:srgbClr val="EBF5FF"/>
                </a:solidFill>
              </a:defRPr>
            </a:pPr>
            <a:r>
              <a:t>Recurring stablecoin payments have meant risk, hacks, or custom code.</a:t>
            </a:r>
          </a:p>
          <a:p>
            <a:pPr>
              <a:defRPr sz="2400">
                <a:solidFill>
                  <a:srgbClr val="EBF5FF"/>
                </a:solidFill>
              </a:defRPr>
            </a:pPr>
            <a:r>
              <a:t>Merchants can’t rely on unlimited allowances; consumers can’t see or revoke charges easily.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AAB4BE"/>
                </a:solidFill>
              </a:defRPr>
            </a:pPr>
            <a:r>
              <a:t>Recur.com | Confidential Investor Preview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768096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E8FF"/>
                </a:solidFill>
              </a:defRPr>
            </a:pPr>
            <a:r>
              <a:t>The Solution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7863840" cy="4389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EBF5FF"/>
                </a:solidFill>
              </a:defRPr>
            </a:pPr>
            <a:r>
              <a:t>Recur defines the when, who, and how of recurring payments.</a:t>
            </a:r>
          </a:p>
          <a:p>
            <a:pPr>
              <a:defRPr sz="2400">
                <a:solidFill>
                  <a:srgbClr val="EBF5FF"/>
                </a:solidFill>
              </a:defRPr>
            </a:pPr>
            <a:r>
              <a:t>• Scoped approvals by amount and cadence, merchant-bound</a:t>
            </a:r>
          </a:p>
          <a:p>
            <a:pPr>
              <a:defRPr sz="2400">
                <a:solidFill>
                  <a:srgbClr val="EBF5FF"/>
                </a:solidFill>
              </a:defRPr>
            </a:pPr>
            <a:r>
              <a:t>• Revocable anytime via user console</a:t>
            </a:r>
          </a:p>
          <a:p>
            <a:pPr>
              <a:defRPr sz="2400">
                <a:solidFill>
                  <a:srgbClr val="EBF5FF"/>
                </a:solidFill>
              </a:defRPr>
            </a:pPr>
            <a:r>
              <a:t>• Audited, non-custodial contracts</a:t>
            </a:r>
          </a:p>
          <a:p>
            <a:pPr>
              <a:defRPr sz="2400">
                <a:solidFill>
                  <a:srgbClr val="EBF5FF"/>
                </a:solidFill>
              </a:defRPr>
            </a:pPr>
            <a:r>
              <a:t>• “Pay with Recur” becomes the trust mark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AAB4BE"/>
                </a:solidFill>
              </a:defRPr>
            </a:pPr>
            <a:r>
              <a:t>Recur.com | Confidential Investor Preview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768096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E8FF"/>
                </a:solidFill>
              </a:defRPr>
            </a:pPr>
            <a:r>
              <a:t>Why Now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7863840" cy="4389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EBF5FF"/>
                </a:solidFill>
              </a:defRPr>
            </a:pPr>
            <a:r>
              <a:t>Stablecoins &gt; $300B and growing • Subscriptions &gt; $1T economy</a:t>
            </a:r>
          </a:p>
          <a:p>
            <a:pPr>
              <a:defRPr sz="2400">
                <a:solidFill>
                  <a:srgbClr val="EBF5FF"/>
                </a:solidFill>
              </a:defRPr>
            </a:pPr>
            <a:r>
              <a:t>Account Abstraction and wallet UX make scoped recurring approvals solvable today.</a:t>
            </a:r>
          </a:p>
          <a:p>
            <a:pPr>
              <a:defRPr sz="2400">
                <a:solidFill>
                  <a:srgbClr val="EBF5FF"/>
                </a:solidFill>
              </a:defRPr>
            </a:pPr>
            <a:r>
              <a:t>Recur turns an exploit pattern into a safe, standard rail.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AAB4BE"/>
                </a:solidFill>
              </a:defRPr>
            </a:pPr>
            <a:r>
              <a:t>Recur.com | Confidential Investor Preview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768096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E8FF"/>
                </a:solidFill>
              </a:defRPr>
            </a:pPr>
            <a:r>
              <a:t>Competitive Landscape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7863840" cy="4389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EBF5FF"/>
                </a:solidFill>
              </a:defRPr>
            </a:pPr>
            <a:r>
              <a:t>Push checkouts (Coinbase Commerce, BitPay) → push-only</a:t>
            </a:r>
          </a:p>
          <a:p>
            <a:pPr>
              <a:defRPr sz="2400">
                <a:solidFill>
                  <a:srgbClr val="EBF5FF"/>
                </a:solidFill>
              </a:defRPr>
            </a:pPr>
            <a:r>
              <a:t>Streaming tools (Superfluid, Sablier) → niche flows, not merchant pull</a:t>
            </a:r>
          </a:p>
          <a:p>
            <a:pPr>
              <a:defRPr sz="2400">
                <a:solidFill>
                  <a:srgbClr val="EBF5FF"/>
                </a:solidFill>
              </a:defRPr>
            </a:pPr>
            <a:r>
              <a:t>AA SDKs → raw primitives, no merchant network</a:t>
            </a:r>
          </a:p>
          <a:p>
            <a:pPr>
              <a:defRPr sz="2400">
                <a:solidFill>
                  <a:srgbClr val="EBF5FF"/>
                </a:solidFill>
              </a:defRPr>
            </a:pPr>
            <a:r>
              <a:t>Recur = Pull + Universal Rail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AAB4BE"/>
                </a:solidFill>
              </a:defRPr>
            </a:pPr>
            <a:r>
              <a:t>Recur.com | Confidential Investor Preview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768096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E8FF"/>
                </a:solidFill>
              </a:defRPr>
            </a:pPr>
            <a:r>
              <a:t>Business Model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7863840" cy="4389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EBF5FF"/>
                </a:solidFill>
              </a:defRPr>
            </a:pPr>
            <a:r>
              <a:t>0.5–1% per successful charge • Premium billing/retries/analytics</a:t>
            </a:r>
          </a:p>
          <a:p>
            <a:pPr>
              <a:defRPr sz="2400">
                <a:solidFill>
                  <a:srgbClr val="EBF5FF"/>
                </a:solidFill>
              </a:defRPr>
            </a:pPr>
            <a:r>
              <a:t>Future: payroll, lending, donations • Multi-chain stablecoin coverage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AAB4BE"/>
                </a:solidFill>
              </a:defRPr>
            </a:pPr>
            <a:r>
              <a:t>Recur.com | Confidential Investor Preview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768096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E8FF"/>
                </a:solidFill>
              </a:defRPr>
            </a:pPr>
            <a:r>
              <a:t>Traction &amp; Roadmap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7863840" cy="4389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EBF5FF"/>
                </a:solidFill>
              </a:defRPr>
            </a:pPr>
            <a:r>
              <a:t>MVP demo ready • Selecting 3–5 design partners (Q1)</a:t>
            </a:r>
          </a:p>
          <a:p>
            <a:pPr>
              <a:defRPr sz="2400">
                <a:solidFill>
                  <a:srgbClr val="EBF5FF"/>
                </a:solidFill>
              </a:defRPr>
            </a:pPr>
            <a:r>
              <a:t>SDK + API release (Q2) • Audits and wallet integrations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AAB4BE"/>
                </a:solidFill>
              </a:defRPr>
            </a:pPr>
            <a:r>
              <a:t>Recur.com | Confidential Investor Preview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768096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E8FF"/>
                </a:solidFill>
              </a:defRPr>
            </a:pPr>
            <a:r>
              <a:t>Vision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7863840" cy="4389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EBF5FF"/>
                </a:solidFill>
              </a:defRPr>
            </a:pPr>
            <a:r>
              <a:t>Making Stablecoins Flow.</a:t>
            </a:r>
          </a:p>
          <a:p>
            <a:pPr>
              <a:defRPr sz="2400">
                <a:solidFill>
                  <a:srgbClr val="EBF5FF"/>
                </a:solidFill>
              </a:defRPr>
            </a:pPr>
            <a:r>
              <a:t>The universal pull‑payments rail for subscriptions, SaaS, payroll, lending, and donations.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AAB4BE"/>
                </a:solidFill>
              </a:defRPr>
            </a:pPr>
            <a:r>
              <a:t>Recur.com | Confidential Investor Preview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768096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E8FF"/>
                </a:solidFill>
              </a:defRPr>
            </a:pPr>
            <a:r>
              <a:t>Raise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7863840" cy="4389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EBF5FF"/>
                </a:solidFill>
              </a:defRPr>
            </a:pPr>
            <a:r>
              <a:t>$2M Seed @ $10M Post</a:t>
            </a:r>
          </a:p>
          <a:p>
            <a:pPr>
              <a:defRPr sz="2400">
                <a:solidFill>
                  <a:srgbClr val="EBF5FF"/>
                </a:solidFill>
              </a:defRPr>
            </a:pPr>
            <a:r>
              <a:t>Use of funds: infra, audits, integrations, ecosystem</a:t>
            </a:r>
          </a:p>
          <a:p>
            <a:pPr>
              <a:defRPr sz="2400">
                <a:solidFill>
                  <a:srgbClr val="EBF5FF"/>
                </a:solidFill>
              </a:defRPr>
            </a:pPr>
            <a:r>
              <a:t>Non‑custodial • Infrastructure‑only • Compliance‑ready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AAB4BE"/>
                </a:solidFill>
              </a:defRPr>
            </a:pPr>
            <a:r>
              <a:t>Recur.com | Confidential Investor Preview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